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60" r:id="rId5"/>
    <p:sldId id="262" r:id="rId6"/>
    <p:sldId id="263" r:id="rId7"/>
    <p:sldId id="264" r:id="rId8"/>
    <p:sldId id="265" r:id="rId9"/>
    <p:sldId id="266" r:id="rId10"/>
    <p:sldId id="261" r:id="rId11"/>
    <p:sldId id="259" r:id="rId12"/>
    <p:sldId id="267" r:id="rId13"/>
    <p:sldId id="268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86" autoAdjust="0"/>
  </p:normalViewPr>
  <p:slideViewPr>
    <p:cSldViewPr>
      <p:cViewPr varScale="1">
        <p:scale>
          <a:sx n="96" d="100"/>
          <a:sy n="96" d="100"/>
        </p:scale>
        <p:origin x="99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710A2-E68A-401A-B098-0045DC05736A}" type="doc">
      <dgm:prSet loTypeId="urn:microsoft.com/office/officeart/2005/8/layout/vProcess5" loCatId="process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99544CE-F956-469D-B014-7761EFB0B2C8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800" dirty="0" smtClean="0"/>
            <a:t>Initial Layer</a:t>
          </a:r>
          <a:endParaRPr lang="en-US" sz="1800" dirty="0"/>
        </a:p>
      </dgm:t>
    </dgm:pt>
    <dgm:pt modelId="{324A6333-061E-4AA3-8749-C43400BB78F0}" type="parTrans" cxnId="{46A3D943-4032-491B-8F15-BE1A2DCE7CBD}">
      <dgm:prSet/>
      <dgm:spPr/>
      <dgm:t>
        <a:bodyPr/>
        <a:lstStyle/>
        <a:p>
          <a:endParaRPr lang="en-US" sz="2800"/>
        </a:p>
      </dgm:t>
    </dgm:pt>
    <dgm:pt modelId="{963EF524-3BA1-493A-B0B0-5332FDF5EF64}" type="sibTrans" cxnId="{46A3D943-4032-491B-8F15-BE1A2DCE7CBD}">
      <dgm:prSet custT="1"/>
      <dgm:spPr/>
      <dgm:t>
        <a:bodyPr/>
        <a:lstStyle/>
        <a:p>
          <a:endParaRPr lang="en-US" sz="1800"/>
        </a:p>
      </dgm:t>
    </dgm:pt>
    <dgm:pt modelId="{12759E01-3E42-4EBC-A594-E2B80FE7D1F8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800" dirty="0" smtClean="0"/>
            <a:t>Extra Layer</a:t>
          </a:r>
          <a:endParaRPr lang="en-US" sz="1800" dirty="0"/>
        </a:p>
      </dgm:t>
    </dgm:pt>
    <dgm:pt modelId="{41831C80-8B9F-4D8E-83DD-FDAB82102106}" type="parTrans" cxnId="{83123585-C002-4934-8399-58EE381FBBD2}">
      <dgm:prSet/>
      <dgm:spPr/>
      <dgm:t>
        <a:bodyPr/>
        <a:lstStyle/>
        <a:p>
          <a:endParaRPr lang="en-US" sz="2800"/>
        </a:p>
      </dgm:t>
    </dgm:pt>
    <dgm:pt modelId="{CE9C4528-4690-46F2-B8CF-676A11EBCF61}" type="sibTrans" cxnId="{83123585-C002-4934-8399-58EE381FBBD2}">
      <dgm:prSet custT="1"/>
      <dgm:spPr/>
      <dgm:t>
        <a:bodyPr/>
        <a:lstStyle/>
        <a:p>
          <a:endParaRPr lang="en-US" sz="1800"/>
        </a:p>
      </dgm:t>
    </dgm:pt>
    <dgm:pt modelId="{DC43A39E-22CB-4265-9F53-3193B5B92BD7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800" dirty="0" smtClean="0"/>
            <a:t>Pyramid Layer</a:t>
          </a:r>
          <a:endParaRPr lang="en-US" sz="1800" dirty="0"/>
        </a:p>
      </dgm:t>
    </dgm:pt>
    <dgm:pt modelId="{41C06FC1-C2F1-4E9C-B009-356B8D0A79D3}" type="parTrans" cxnId="{BD872C70-3ABC-4726-8569-D4478B4DA7DE}">
      <dgm:prSet/>
      <dgm:spPr/>
      <dgm:t>
        <a:bodyPr/>
        <a:lstStyle/>
        <a:p>
          <a:endParaRPr lang="en-US" sz="2800"/>
        </a:p>
      </dgm:t>
    </dgm:pt>
    <dgm:pt modelId="{59221E84-05F7-4D4F-AE35-645B9D479AE5}" type="sibTrans" cxnId="{BD872C70-3ABC-4726-8569-D4478B4DA7DE}">
      <dgm:prSet custT="1"/>
      <dgm:spPr/>
      <dgm:t>
        <a:bodyPr/>
        <a:lstStyle/>
        <a:p>
          <a:endParaRPr lang="en-US" sz="1800"/>
        </a:p>
      </dgm:t>
    </dgm:pt>
    <dgm:pt modelId="{42E63635-FBEA-4D50-A685-32A58091C5E0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800" dirty="0" smtClean="0"/>
            <a:t>Final Layer</a:t>
          </a:r>
          <a:endParaRPr lang="en-US" sz="1800" dirty="0"/>
        </a:p>
      </dgm:t>
    </dgm:pt>
    <dgm:pt modelId="{B9508E35-6363-4C6E-BD1A-254624E31820}" type="parTrans" cxnId="{8D97D359-C10D-4E26-AB6A-C7CA354AAAA2}">
      <dgm:prSet/>
      <dgm:spPr/>
      <dgm:t>
        <a:bodyPr/>
        <a:lstStyle/>
        <a:p>
          <a:endParaRPr lang="en-US" sz="2800"/>
        </a:p>
      </dgm:t>
    </dgm:pt>
    <dgm:pt modelId="{E8A21BCC-7343-4DBB-86C8-41E48B228E07}" type="sibTrans" cxnId="{8D97D359-C10D-4E26-AB6A-C7CA354AAAA2}">
      <dgm:prSet/>
      <dgm:spPr/>
      <dgm:t>
        <a:bodyPr/>
        <a:lstStyle/>
        <a:p>
          <a:endParaRPr lang="en-US" sz="2800"/>
        </a:p>
      </dgm:t>
    </dgm:pt>
    <dgm:pt modelId="{1017CCF3-8539-4BCE-8421-79027D593C60}" type="pres">
      <dgm:prSet presAssocID="{E03710A2-E68A-401A-B098-0045DC05736A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EDBE6D-5131-4366-A17B-B5780411E441}" type="pres">
      <dgm:prSet presAssocID="{E03710A2-E68A-401A-B098-0045DC05736A}" presName="dummyMaxCanvas" presStyleCnt="0">
        <dgm:presLayoutVars/>
      </dgm:prSet>
      <dgm:spPr/>
    </dgm:pt>
    <dgm:pt modelId="{6CF07AE3-5CA5-4930-8203-CE205D17929A}" type="pres">
      <dgm:prSet presAssocID="{E03710A2-E68A-401A-B098-0045DC05736A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146DA-204D-48F5-8B33-51C79E365133}" type="pres">
      <dgm:prSet presAssocID="{E03710A2-E68A-401A-B098-0045DC05736A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C2DF4-ED1B-42C2-B75F-28CF943B266B}" type="pres">
      <dgm:prSet presAssocID="{E03710A2-E68A-401A-B098-0045DC05736A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B5CB7-DCC1-4733-A0B1-2AAF57584041}" type="pres">
      <dgm:prSet presAssocID="{E03710A2-E68A-401A-B098-0045DC05736A}" presName="FourNodes_4" presStyleLbl="node1" presStyleIdx="3" presStyleCnt="4" custLinFactNeighborX="16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33D13-6568-4399-A095-93A569C258FB}" type="pres">
      <dgm:prSet presAssocID="{E03710A2-E68A-401A-B098-0045DC05736A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0014E-9A1B-4821-99A5-57086C545A1C}" type="pres">
      <dgm:prSet presAssocID="{E03710A2-E68A-401A-B098-0045DC05736A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943C2A-64F3-4712-AA13-C1891A79BAC3}" type="pres">
      <dgm:prSet presAssocID="{E03710A2-E68A-401A-B098-0045DC05736A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E65EC-B112-44D7-805C-35FD403E1599}" type="pres">
      <dgm:prSet presAssocID="{E03710A2-E68A-401A-B098-0045DC05736A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BC4BD-63D6-4E24-996E-F4983413E7D5}" type="pres">
      <dgm:prSet presAssocID="{E03710A2-E68A-401A-B098-0045DC05736A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255E3-F499-48E7-8B26-8A52558AB7E1}" type="pres">
      <dgm:prSet presAssocID="{E03710A2-E68A-401A-B098-0045DC05736A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AA8D2-158D-4B41-88E5-A148021127CA}" type="pres">
      <dgm:prSet presAssocID="{E03710A2-E68A-401A-B098-0045DC05736A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BC8BA6-76A0-48E0-A44D-47FC2E6400BA}" type="presOf" srcId="{12759E01-3E42-4EBC-A594-E2B80FE7D1F8}" destId="{26D146DA-204D-48F5-8B33-51C79E365133}" srcOrd="0" destOrd="0" presId="urn:microsoft.com/office/officeart/2005/8/layout/vProcess5"/>
    <dgm:cxn modelId="{D2C3FEA2-63F4-4376-B2AE-26E7EFC5976B}" type="presOf" srcId="{DC43A39E-22CB-4265-9F53-3193B5B92BD7}" destId="{62D255E3-F499-48E7-8B26-8A52558AB7E1}" srcOrd="1" destOrd="0" presId="urn:microsoft.com/office/officeart/2005/8/layout/vProcess5"/>
    <dgm:cxn modelId="{8D97D359-C10D-4E26-AB6A-C7CA354AAAA2}" srcId="{E03710A2-E68A-401A-B098-0045DC05736A}" destId="{42E63635-FBEA-4D50-A685-32A58091C5E0}" srcOrd="3" destOrd="0" parTransId="{B9508E35-6363-4C6E-BD1A-254624E31820}" sibTransId="{E8A21BCC-7343-4DBB-86C8-41E48B228E07}"/>
    <dgm:cxn modelId="{AF7A953A-012F-4757-ABC4-E69183FD8247}" type="presOf" srcId="{59221E84-05F7-4D4F-AE35-645B9D479AE5}" destId="{B5943C2A-64F3-4712-AA13-C1891A79BAC3}" srcOrd="0" destOrd="0" presId="urn:microsoft.com/office/officeart/2005/8/layout/vProcess5"/>
    <dgm:cxn modelId="{E93768BB-AB12-44F9-94B2-FA6065006874}" type="presOf" srcId="{42E63635-FBEA-4D50-A685-32A58091C5E0}" destId="{5FAAA8D2-158D-4B41-88E5-A148021127CA}" srcOrd="1" destOrd="0" presId="urn:microsoft.com/office/officeart/2005/8/layout/vProcess5"/>
    <dgm:cxn modelId="{A5A92B11-CFEB-40A3-9760-230054C29F4B}" type="presOf" srcId="{963EF524-3BA1-493A-B0B0-5332FDF5EF64}" destId="{57D33D13-6568-4399-A095-93A569C258FB}" srcOrd="0" destOrd="0" presId="urn:microsoft.com/office/officeart/2005/8/layout/vProcess5"/>
    <dgm:cxn modelId="{DF25AA3F-EFCB-4098-B329-47DF14B26C7D}" type="presOf" srcId="{DC43A39E-22CB-4265-9F53-3193B5B92BD7}" destId="{0D8C2DF4-ED1B-42C2-B75F-28CF943B266B}" srcOrd="0" destOrd="0" presId="urn:microsoft.com/office/officeart/2005/8/layout/vProcess5"/>
    <dgm:cxn modelId="{DFEDD01C-E4A3-45AF-9491-8985B5A4CF3C}" type="presOf" srcId="{12759E01-3E42-4EBC-A594-E2B80FE7D1F8}" destId="{C3FBC4BD-63D6-4E24-996E-F4983413E7D5}" srcOrd="1" destOrd="0" presId="urn:microsoft.com/office/officeart/2005/8/layout/vProcess5"/>
    <dgm:cxn modelId="{2FED5867-9628-4E81-BE31-699DA42D9EA5}" type="presOf" srcId="{B99544CE-F956-469D-B014-7761EFB0B2C8}" destId="{6CF07AE3-5CA5-4930-8203-CE205D17929A}" srcOrd="0" destOrd="0" presId="urn:microsoft.com/office/officeart/2005/8/layout/vProcess5"/>
    <dgm:cxn modelId="{46A3D943-4032-491B-8F15-BE1A2DCE7CBD}" srcId="{E03710A2-E68A-401A-B098-0045DC05736A}" destId="{B99544CE-F956-469D-B014-7761EFB0B2C8}" srcOrd="0" destOrd="0" parTransId="{324A6333-061E-4AA3-8749-C43400BB78F0}" sibTransId="{963EF524-3BA1-493A-B0B0-5332FDF5EF64}"/>
    <dgm:cxn modelId="{833789B7-C870-4FB4-A1DA-502E9954D05A}" type="presOf" srcId="{E03710A2-E68A-401A-B098-0045DC05736A}" destId="{1017CCF3-8539-4BCE-8421-79027D593C60}" srcOrd="0" destOrd="0" presId="urn:microsoft.com/office/officeart/2005/8/layout/vProcess5"/>
    <dgm:cxn modelId="{9FBE9296-C989-448F-A3FB-58245FA6E72F}" type="presOf" srcId="{B99544CE-F956-469D-B014-7761EFB0B2C8}" destId="{5C0E65EC-B112-44D7-805C-35FD403E1599}" srcOrd="1" destOrd="0" presId="urn:microsoft.com/office/officeart/2005/8/layout/vProcess5"/>
    <dgm:cxn modelId="{874BC7E1-8C7B-418A-AF1A-1EA833D79414}" type="presOf" srcId="{42E63635-FBEA-4D50-A685-32A58091C5E0}" destId="{F97B5CB7-DCC1-4733-A0B1-2AAF57584041}" srcOrd="0" destOrd="0" presId="urn:microsoft.com/office/officeart/2005/8/layout/vProcess5"/>
    <dgm:cxn modelId="{21E6E50B-4EFA-442A-B440-6268FDB617C4}" type="presOf" srcId="{CE9C4528-4690-46F2-B8CF-676A11EBCF61}" destId="{0CB0014E-9A1B-4821-99A5-57086C545A1C}" srcOrd="0" destOrd="0" presId="urn:microsoft.com/office/officeart/2005/8/layout/vProcess5"/>
    <dgm:cxn modelId="{83123585-C002-4934-8399-58EE381FBBD2}" srcId="{E03710A2-E68A-401A-B098-0045DC05736A}" destId="{12759E01-3E42-4EBC-A594-E2B80FE7D1F8}" srcOrd="1" destOrd="0" parTransId="{41831C80-8B9F-4D8E-83DD-FDAB82102106}" sibTransId="{CE9C4528-4690-46F2-B8CF-676A11EBCF61}"/>
    <dgm:cxn modelId="{BD872C70-3ABC-4726-8569-D4478B4DA7DE}" srcId="{E03710A2-E68A-401A-B098-0045DC05736A}" destId="{DC43A39E-22CB-4265-9F53-3193B5B92BD7}" srcOrd="2" destOrd="0" parTransId="{41C06FC1-C2F1-4E9C-B009-356B8D0A79D3}" sibTransId="{59221E84-05F7-4D4F-AE35-645B9D479AE5}"/>
    <dgm:cxn modelId="{F5553960-9185-45FC-91B4-5E0C5F365B20}" type="presParOf" srcId="{1017CCF3-8539-4BCE-8421-79027D593C60}" destId="{32EDBE6D-5131-4366-A17B-B5780411E441}" srcOrd="0" destOrd="0" presId="urn:microsoft.com/office/officeart/2005/8/layout/vProcess5"/>
    <dgm:cxn modelId="{C32340C6-75F0-46C7-9F18-D096CD2025C7}" type="presParOf" srcId="{1017CCF3-8539-4BCE-8421-79027D593C60}" destId="{6CF07AE3-5CA5-4930-8203-CE205D17929A}" srcOrd="1" destOrd="0" presId="urn:microsoft.com/office/officeart/2005/8/layout/vProcess5"/>
    <dgm:cxn modelId="{AC7069A2-B1BE-4926-A6FD-604DBA85E0A0}" type="presParOf" srcId="{1017CCF3-8539-4BCE-8421-79027D593C60}" destId="{26D146DA-204D-48F5-8B33-51C79E365133}" srcOrd="2" destOrd="0" presId="urn:microsoft.com/office/officeart/2005/8/layout/vProcess5"/>
    <dgm:cxn modelId="{F922DEBD-A10F-494E-A4B9-72F004220C32}" type="presParOf" srcId="{1017CCF3-8539-4BCE-8421-79027D593C60}" destId="{0D8C2DF4-ED1B-42C2-B75F-28CF943B266B}" srcOrd="3" destOrd="0" presId="urn:microsoft.com/office/officeart/2005/8/layout/vProcess5"/>
    <dgm:cxn modelId="{6A4FD014-39B2-4AAB-9752-1B87CA15D33C}" type="presParOf" srcId="{1017CCF3-8539-4BCE-8421-79027D593C60}" destId="{F97B5CB7-DCC1-4733-A0B1-2AAF57584041}" srcOrd="4" destOrd="0" presId="urn:microsoft.com/office/officeart/2005/8/layout/vProcess5"/>
    <dgm:cxn modelId="{7E824C44-B2F4-4CAD-B912-8BF53296F983}" type="presParOf" srcId="{1017CCF3-8539-4BCE-8421-79027D593C60}" destId="{57D33D13-6568-4399-A095-93A569C258FB}" srcOrd="5" destOrd="0" presId="urn:microsoft.com/office/officeart/2005/8/layout/vProcess5"/>
    <dgm:cxn modelId="{6C8C72AE-2054-4B4B-99B2-10948093F2D2}" type="presParOf" srcId="{1017CCF3-8539-4BCE-8421-79027D593C60}" destId="{0CB0014E-9A1B-4821-99A5-57086C545A1C}" srcOrd="6" destOrd="0" presId="urn:microsoft.com/office/officeart/2005/8/layout/vProcess5"/>
    <dgm:cxn modelId="{96397265-9A37-4A33-B7D5-4FEE5A105638}" type="presParOf" srcId="{1017CCF3-8539-4BCE-8421-79027D593C60}" destId="{B5943C2A-64F3-4712-AA13-C1891A79BAC3}" srcOrd="7" destOrd="0" presId="urn:microsoft.com/office/officeart/2005/8/layout/vProcess5"/>
    <dgm:cxn modelId="{41BAE2A5-053B-49DA-AD3A-46A5368129B3}" type="presParOf" srcId="{1017CCF3-8539-4BCE-8421-79027D593C60}" destId="{5C0E65EC-B112-44D7-805C-35FD403E1599}" srcOrd="8" destOrd="0" presId="urn:microsoft.com/office/officeart/2005/8/layout/vProcess5"/>
    <dgm:cxn modelId="{C3A05EC3-E49B-4857-8E19-1DF5F9F8A0CC}" type="presParOf" srcId="{1017CCF3-8539-4BCE-8421-79027D593C60}" destId="{C3FBC4BD-63D6-4E24-996E-F4983413E7D5}" srcOrd="9" destOrd="0" presId="urn:microsoft.com/office/officeart/2005/8/layout/vProcess5"/>
    <dgm:cxn modelId="{56A96542-3D8F-401A-8E7C-FF2F055D3F2E}" type="presParOf" srcId="{1017CCF3-8539-4BCE-8421-79027D593C60}" destId="{62D255E3-F499-48E7-8B26-8A52558AB7E1}" srcOrd="10" destOrd="0" presId="urn:microsoft.com/office/officeart/2005/8/layout/vProcess5"/>
    <dgm:cxn modelId="{98E42AAE-667D-40F8-AAEC-30B4863135AB}" type="presParOf" srcId="{1017CCF3-8539-4BCE-8421-79027D593C60}" destId="{5FAAA8D2-158D-4B41-88E5-A148021127C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3710A2-E68A-401A-B098-0045DC05736A}" type="doc">
      <dgm:prSet loTypeId="urn:microsoft.com/office/officeart/2005/8/layout/vProcess5" loCatId="process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99544CE-F956-469D-B014-7761EFB0B2C8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800" dirty="0" smtClean="0"/>
            <a:t>Initial Layer</a:t>
          </a:r>
          <a:endParaRPr lang="en-US" sz="1800" dirty="0"/>
        </a:p>
      </dgm:t>
    </dgm:pt>
    <dgm:pt modelId="{324A6333-061E-4AA3-8749-C43400BB78F0}" type="parTrans" cxnId="{46A3D943-4032-491B-8F15-BE1A2DCE7CBD}">
      <dgm:prSet/>
      <dgm:spPr/>
      <dgm:t>
        <a:bodyPr/>
        <a:lstStyle/>
        <a:p>
          <a:endParaRPr lang="en-US" sz="2800"/>
        </a:p>
      </dgm:t>
    </dgm:pt>
    <dgm:pt modelId="{963EF524-3BA1-493A-B0B0-5332FDF5EF64}" type="sibTrans" cxnId="{46A3D943-4032-491B-8F15-BE1A2DCE7CBD}">
      <dgm:prSet custT="1"/>
      <dgm:spPr/>
      <dgm:t>
        <a:bodyPr/>
        <a:lstStyle/>
        <a:p>
          <a:endParaRPr lang="en-US" sz="1800"/>
        </a:p>
      </dgm:t>
    </dgm:pt>
    <dgm:pt modelId="{12759E01-3E42-4EBC-A594-E2B80FE7D1F8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800" dirty="0" smtClean="0"/>
            <a:t>Pyramid Layer</a:t>
          </a:r>
          <a:endParaRPr lang="en-US" sz="1800" dirty="0"/>
        </a:p>
      </dgm:t>
    </dgm:pt>
    <dgm:pt modelId="{41831C80-8B9F-4D8E-83DD-FDAB82102106}" type="parTrans" cxnId="{83123585-C002-4934-8399-58EE381FBBD2}">
      <dgm:prSet/>
      <dgm:spPr/>
      <dgm:t>
        <a:bodyPr/>
        <a:lstStyle/>
        <a:p>
          <a:endParaRPr lang="en-US" sz="2800"/>
        </a:p>
      </dgm:t>
    </dgm:pt>
    <dgm:pt modelId="{CE9C4528-4690-46F2-B8CF-676A11EBCF61}" type="sibTrans" cxnId="{83123585-C002-4934-8399-58EE381FBBD2}">
      <dgm:prSet custT="1"/>
      <dgm:spPr/>
      <dgm:t>
        <a:bodyPr/>
        <a:lstStyle/>
        <a:p>
          <a:endParaRPr lang="en-US" sz="1800"/>
        </a:p>
      </dgm:t>
    </dgm:pt>
    <dgm:pt modelId="{DC43A39E-22CB-4265-9F53-3193B5B92BD7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800" dirty="0" smtClean="0"/>
            <a:t>Extra Layer</a:t>
          </a:r>
          <a:endParaRPr lang="en-US" sz="1800" dirty="0"/>
        </a:p>
      </dgm:t>
    </dgm:pt>
    <dgm:pt modelId="{41C06FC1-C2F1-4E9C-B009-356B8D0A79D3}" type="parTrans" cxnId="{BD872C70-3ABC-4726-8569-D4478B4DA7DE}">
      <dgm:prSet/>
      <dgm:spPr/>
      <dgm:t>
        <a:bodyPr/>
        <a:lstStyle/>
        <a:p>
          <a:endParaRPr lang="en-US" sz="2800"/>
        </a:p>
      </dgm:t>
    </dgm:pt>
    <dgm:pt modelId="{59221E84-05F7-4D4F-AE35-645B9D479AE5}" type="sibTrans" cxnId="{BD872C70-3ABC-4726-8569-D4478B4DA7DE}">
      <dgm:prSet custT="1"/>
      <dgm:spPr/>
      <dgm:t>
        <a:bodyPr/>
        <a:lstStyle/>
        <a:p>
          <a:endParaRPr lang="en-US" sz="1800"/>
        </a:p>
      </dgm:t>
    </dgm:pt>
    <dgm:pt modelId="{42E63635-FBEA-4D50-A685-32A58091C5E0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800" dirty="0" smtClean="0"/>
            <a:t>Final Layer</a:t>
          </a:r>
          <a:endParaRPr lang="en-US" sz="1800" dirty="0"/>
        </a:p>
      </dgm:t>
    </dgm:pt>
    <dgm:pt modelId="{B9508E35-6363-4C6E-BD1A-254624E31820}" type="parTrans" cxnId="{8D97D359-C10D-4E26-AB6A-C7CA354AAAA2}">
      <dgm:prSet/>
      <dgm:spPr/>
      <dgm:t>
        <a:bodyPr/>
        <a:lstStyle/>
        <a:p>
          <a:endParaRPr lang="en-US" sz="2800"/>
        </a:p>
      </dgm:t>
    </dgm:pt>
    <dgm:pt modelId="{E8A21BCC-7343-4DBB-86C8-41E48B228E07}" type="sibTrans" cxnId="{8D97D359-C10D-4E26-AB6A-C7CA354AAAA2}">
      <dgm:prSet/>
      <dgm:spPr/>
      <dgm:t>
        <a:bodyPr/>
        <a:lstStyle/>
        <a:p>
          <a:endParaRPr lang="en-US" sz="2800"/>
        </a:p>
      </dgm:t>
    </dgm:pt>
    <dgm:pt modelId="{1017CCF3-8539-4BCE-8421-79027D593C60}" type="pres">
      <dgm:prSet presAssocID="{E03710A2-E68A-401A-B098-0045DC05736A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EDBE6D-5131-4366-A17B-B5780411E441}" type="pres">
      <dgm:prSet presAssocID="{E03710A2-E68A-401A-B098-0045DC05736A}" presName="dummyMaxCanvas" presStyleCnt="0">
        <dgm:presLayoutVars/>
      </dgm:prSet>
      <dgm:spPr/>
    </dgm:pt>
    <dgm:pt modelId="{6CF07AE3-5CA5-4930-8203-CE205D17929A}" type="pres">
      <dgm:prSet presAssocID="{E03710A2-E68A-401A-B098-0045DC05736A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146DA-204D-48F5-8B33-51C79E365133}" type="pres">
      <dgm:prSet presAssocID="{E03710A2-E68A-401A-B098-0045DC05736A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C2DF4-ED1B-42C2-B75F-28CF943B266B}" type="pres">
      <dgm:prSet presAssocID="{E03710A2-E68A-401A-B098-0045DC05736A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B5CB7-DCC1-4733-A0B1-2AAF57584041}" type="pres">
      <dgm:prSet presAssocID="{E03710A2-E68A-401A-B098-0045DC05736A}" presName="FourNodes_4" presStyleLbl="node1" presStyleIdx="3" presStyleCnt="4" custLinFactNeighborX="16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33D13-6568-4399-A095-93A569C258FB}" type="pres">
      <dgm:prSet presAssocID="{E03710A2-E68A-401A-B098-0045DC05736A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0014E-9A1B-4821-99A5-57086C545A1C}" type="pres">
      <dgm:prSet presAssocID="{E03710A2-E68A-401A-B098-0045DC05736A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943C2A-64F3-4712-AA13-C1891A79BAC3}" type="pres">
      <dgm:prSet presAssocID="{E03710A2-E68A-401A-B098-0045DC05736A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E65EC-B112-44D7-805C-35FD403E1599}" type="pres">
      <dgm:prSet presAssocID="{E03710A2-E68A-401A-B098-0045DC05736A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BC4BD-63D6-4E24-996E-F4983413E7D5}" type="pres">
      <dgm:prSet presAssocID="{E03710A2-E68A-401A-B098-0045DC05736A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255E3-F499-48E7-8B26-8A52558AB7E1}" type="pres">
      <dgm:prSet presAssocID="{E03710A2-E68A-401A-B098-0045DC05736A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AA8D2-158D-4B41-88E5-A148021127CA}" type="pres">
      <dgm:prSet presAssocID="{E03710A2-E68A-401A-B098-0045DC05736A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BC8BA6-76A0-48E0-A44D-47FC2E6400BA}" type="presOf" srcId="{12759E01-3E42-4EBC-A594-E2B80FE7D1F8}" destId="{26D146DA-204D-48F5-8B33-51C79E365133}" srcOrd="0" destOrd="0" presId="urn:microsoft.com/office/officeart/2005/8/layout/vProcess5"/>
    <dgm:cxn modelId="{D2C3FEA2-63F4-4376-B2AE-26E7EFC5976B}" type="presOf" srcId="{DC43A39E-22CB-4265-9F53-3193B5B92BD7}" destId="{62D255E3-F499-48E7-8B26-8A52558AB7E1}" srcOrd="1" destOrd="0" presId="urn:microsoft.com/office/officeart/2005/8/layout/vProcess5"/>
    <dgm:cxn modelId="{8D97D359-C10D-4E26-AB6A-C7CA354AAAA2}" srcId="{E03710A2-E68A-401A-B098-0045DC05736A}" destId="{42E63635-FBEA-4D50-A685-32A58091C5E0}" srcOrd="3" destOrd="0" parTransId="{B9508E35-6363-4C6E-BD1A-254624E31820}" sibTransId="{E8A21BCC-7343-4DBB-86C8-41E48B228E07}"/>
    <dgm:cxn modelId="{AF7A953A-012F-4757-ABC4-E69183FD8247}" type="presOf" srcId="{59221E84-05F7-4D4F-AE35-645B9D479AE5}" destId="{B5943C2A-64F3-4712-AA13-C1891A79BAC3}" srcOrd="0" destOrd="0" presId="urn:microsoft.com/office/officeart/2005/8/layout/vProcess5"/>
    <dgm:cxn modelId="{E93768BB-AB12-44F9-94B2-FA6065006874}" type="presOf" srcId="{42E63635-FBEA-4D50-A685-32A58091C5E0}" destId="{5FAAA8D2-158D-4B41-88E5-A148021127CA}" srcOrd="1" destOrd="0" presId="urn:microsoft.com/office/officeart/2005/8/layout/vProcess5"/>
    <dgm:cxn modelId="{A5A92B11-CFEB-40A3-9760-230054C29F4B}" type="presOf" srcId="{963EF524-3BA1-493A-B0B0-5332FDF5EF64}" destId="{57D33D13-6568-4399-A095-93A569C258FB}" srcOrd="0" destOrd="0" presId="urn:microsoft.com/office/officeart/2005/8/layout/vProcess5"/>
    <dgm:cxn modelId="{DF25AA3F-EFCB-4098-B329-47DF14B26C7D}" type="presOf" srcId="{DC43A39E-22CB-4265-9F53-3193B5B92BD7}" destId="{0D8C2DF4-ED1B-42C2-B75F-28CF943B266B}" srcOrd="0" destOrd="0" presId="urn:microsoft.com/office/officeart/2005/8/layout/vProcess5"/>
    <dgm:cxn modelId="{DFEDD01C-E4A3-45AF-9491-8985B5A4CF3C}" type="presOf" srcId="{12759E01-3E42-4EBC-A594-E2B80FE7D1F8}" destId="{C3FBC4BD-63D6-4E24-996E-F4983413E7D5}" srcOrd="1" destOrd="0" presId="urn:microsoft.com/office/officeart/2005/8/layout/vProcess5"/>
    <dgm:cxn modelId="{2FED5867-9628-4E81-BE31-699DA42D9EA5}" type="presOf" srcId="{B99544CE-F956-469D-B014-7761EFB0B2C8}" destId="{6CF07AE3-5CA5-4930-8203-CE205D17929A}" srcOrd="0" destOrd="0" presId="urn:microsoft.com/office/officeart/2005/8/layout/vProcess5"/>
    <dgm:cxn modelId="{46A3D943-4032-491B-8F15-BE1A2DCE7CBD}" srcId="{E03710A2-E68A-401A-B098-0045DC05736A}" destId="{B99544CE-F956-469D-B014-7761EFB0B2C8}" srcOrd="0" destOrd="0" parTransId="{324A6333-061E-4AA3-8749-C43400BB78F0}" sibTransId="{963EF524-3BA1-493A-B0B0-5332FDF5EF64}"/>
    <dgm:cxn modelId="{833789B7-C870-4FB4-A1DA-502E9954D05A}" type="presOf" srcId="{E03710A2-E68A-401A-B098-0045DC05736A}" destId="{1017CCF3-8539-4BCE-8421-79027D593C60}" srcOrd="0" destOrd="0" presId="urn:microsoft.com/office/officeart/2005/8/layout/vProcess5"/>
    <dgm:cxn modelId="{9FBE9296-C989-448F-A3FB-58245FA6E72F}" type="presOf" srcId="{B99544CE-F956-469D-B014-7761EFB0B2C8}" destId="{5C0E65EC-B112-44D7-805C-35FD403E1599}" srcOrd="1" destOrd="0" presId="urn:microsoft.com/office/officeart/2005/8/layout/vProcess5"/>
    <dgm:cxn modelId="{874BC7E1-8C7B-418A-AF1A-1EA833D79414}" type="presOf" srcId="{42E63635-FBEA-4D50-A685-32A58091C5E0}" destId="{F97B5CB7-DCC1-4733-A0B1-2AAF57584041}" srcOrd="0" destOrd="0" presId="urn:microsoft.com/office/officeart/2005/8/layout/vProcess5"/>
    <dgm:cxn modelId="{21E6E50B-4EFA-442A-B440-6268FDB617C4}" type="presOf" srcId="{CE9C4528-4690-46F2-B8CF-676A11EBCF61}" destId="{0CB0014E-9A1B-4821-99A5-57086C545A1C}" srcOrd="0" destOrd="0" presId="urn:microsoft.com/office/officeart/2005/8/layout/vProcess5"/>
    <dgm:cxn modelId="{83123585-C002-4934-8399-58EE381FBBD2}" srcId="{E03710A2-E68A-401A-B098-0045DC05736A}" destId="{12759E01-3E42-4EBC-A594-E2B80FE7D1F8}" srcOrd="1" destOrd="0" parTransId="{41831C80-8B9F-4D8E-83DD-FDAB82102106}" sibTransId="{CE9C4528-4690-46F2-B8CF-676A11EBCF61}"/>
    <dgm:cxn modelId="{BD872C70-3ABC-4726-8569-D4478B4DA7DE}" srcId="{E03710A2-E68A-401A-B098-0045DC05736A}" destId="{DC43A39E-22CB-4265-9F53-3193B5B92BD7}" srcOrd="2" destOrd="0" parTransId="{41C06FC1-C2F1-4E9C-B009-356B8D0A79D3}" sibTransId="{59221E84-05F7-4D4F-AE35-645B9D479AE5}"/>
    <dgm:cxn modelId="{F5553960-9185-45FC-91B4-5E0C5F365B20}" type="presParOf" srcId="{1017CCF3-8539-4BCE-8421-79027D593C60}" destId="{32EDBE6D-5131-4366-A17B-B5780411E441}" srcOrd="0" destOrd="0" presId="urn:microsoft.com/office/officeart/2005/8/layout/vProcess5"/>
    <dgm:cxn modelId="{C32340C6-75F0-46C7-9F18-D096CD2025C7}" type="presParOf" srcId="{1017CCF3-8539-4BCE-8421-79027D593C60}" destId="{6CF07AE3-5CA5-4930-8203-CE205D17929A}" srcOrd="1" destOrd="0" presId="urn:microsoft.com/office/officeart/2005/8/layout/vProcess5"/>
    <dgm:cxn modelId="{AC7069A2-B1BE-4926-A6FD-604DBA85E0A0}" type="presParOf" srcId="{1017CCF3-8539-4BCE-8421-79027D593C60}" destId="{26D146DA-204D-48F5-8B33-51C79E365133}" srcOrd="2" destOrd="0" presId="urn:microsoft.com/office/officeart/2005/8/layout/vProcess5"/>
    <dgm:cxn modelId="{F922DEBD-A10F-494E-A4B9-72F004220C32}" type="presParOf" srcId="{1017CCF3-8539-4BCE-8421-79027D593C60}" destId="{0D8C2DF4-ED1B-42C2-B75F-28CF943B266B}" srcOrd="3" destOrd="0" presId="urn:microsoft.com/office/officeart/2005/8/layout/vProcess5"/>
    <dgm:cxn modelId="{6A4FD014-39B2-4AAB-9752-1B87CA15D33C}" type="presParOf" srcId="{1017CCF3-8539-4BCE-8421-79027D593C60}" destId="{F97B5CB7-DCC1-4733-A0B1-2AAF57584041}" srcOrd="4" destOrd="0" presId="urn:microsoft.com/office/officeart/2005/8/layout/vProcess5"/>
    <dgm:cxn modelId="{7E824C44-B2F4-4CAD-B912-8BF53296F983}" type="presParOf" srcId="{1017CCF3-8539-4BCE-8421-79027D593C60}" destId="{57D33D13-6568-4399-A095-93A569C258FB}" srcOrd="5" destOrd="0" presId="urn:microsoft.com/office/officeart/2005/8/layout/vProcess5"/>
    <dgm:cxn modelId="{6C8C72AE-2054-4B4B-99B2-10948093F2D2}" type="presParOf" srcId="{1017CCF3-8539-4BCE-8421-79027D593C60}" destId="{0CB0014E-9A1B-4821-99A5-57086C545A1C}" srcOrd="6" destOrd="0" presId="urn:microsoft.com/office/officeart/2005/8/layout/vProcess5"/>
    <dgm:cxn modelId="{96397265-9A37-4A33-B7D5-4FEE5A105638}" type="presParOf" srcId="{1017CCF3-8539-4BCE-8421-79027D593C60}" destId="{B5943C2A-64F3-4712-AA13-C1891A79BAC3}" srcOrd="7" destOrd="0" presId="urn:microsoft.com/office/officeart/2005/8/layout/vProcess5"/>
    <dgm:cxn modelId="{41BAE2A5-053B-49DA-AD3A-46A5368129B3}" type="presParOf" srcId="{1017CCF3-8539-4BCE-8421-79027D593C60}" destId="{5C0E65EC-B112-44D7-805C-35FD403E1599}" srcOrd="8" destOrd="0" presId="urn:microsoft.com/office/officeart/2005/8/layout/vProcess5"/>
    <dgm:cxn modelId="{C3A05EC3-E49B-4857-8E19-1DF5F9F8A0CC}" type="presParOf" srcId="{1017CCF3-8539-4BCE-8421-79027D593C60}" destId="{C3FBC4BD-63D6-4E24-996E-F4983413E7D5}" srcOrd="9" destOrd="0" presId="urn:microsoft.com/office/officeart/2005/8/layout/vProcess5"/>
    <dgm:cxn modelId="{56A96542-3D8F-401A-8E7C-FF2F055D3F2E}" type="presParOf" srcId="{1017CCF3-8539-4BCE-8421-79027D593C60}" destId="{62D255E3-F499-48E7-8B26-8A52558AB7E1}" srcOrd="10" destOrd="0" presId="urn:microsoft.com/office/officeart/2005/8/layout/vProcess5"/>
    <dgm:cxn modelId="{98E42AAE-667D-40F8-AAEC-30B4863135AB}" type="presParOf" srcId="{1017CCF3-8539-4BCE-8421-79027D593C60}" destId="{5FAAA8D2-158D-4B41-88E5-A148021127C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07AE3-5CA5-4930-8203-CE205D17929A}">
      <dsp:nvSpPr>
        <dsp:cNvPr id="0" name=""/>
        <dsp:cNvSpPr/>
      </dsp:nvSpPr>
      <dsp:spPr>
        <a:xfrm>
          <a:off x="0" y="0"/>
          <a:ext cx="2275046" cy="63714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Initial Layer</a:t>
          </a:r>
          <a:endParaRPr lang="en-US" sz="1800" kern="1200" dirty="0"/>
        </a:p>
      </dsp:txBody>
      <dsp:txXfrm>
        <a:off x="18661" y="18661"/>
        <a:ext cx="1533683" cy="599819"/>
      </dsp:txXfrm>
    </dsp:sp>
    <dsp:sp modelId="{26D146DA-204D-48F5-8B33-51C79E365133}">
      <dsp:nvSpPr>
        <dsp:cNvPr id="0" name=""/>
        <dsp:cNvSpPr/>
      </dsp:nvSpPr>
      <dsp:spPr>
        <a:xfrm>
          <a:off x="190535" y="752984"/>
          <a:ext cx="2275046" cy="63714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Extra Layer</a:t>
          </a:r>
          <a:endParaRPr lang="en-US" sz="1800" kern="1200" dirty="0"/>
        </a:p>
      </dsp:txBody>
      <dsp:txXfrm>
        <a:off x="209196" y="771645"/>
        <a:ext cx="1633047" cy="599819"/>
      </dsp:txXfrm>
    </dsp:sp>
    <dsp:sp modelId="{0D8C2DF4-ED1B-42C2-B75F-28CF943B266B}">
      <dsp:nvSpPr>
        <dsp:cNvPr id="0" name=""/>
        <dsp:cNvSpPr/>
      </dsp:nvSpPr>
      <dsp:spPr>
        <a:xfrm>
          <a:off x="378226" y="1505969"/>
          <a:ext cx="2275046" cy="63714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Pyramid Layer</a:t>
          </a:r>
          <a:endParaRPr lang="en-US" sz="1800" kern="1200" dirty="0"/>
        </a:p>
      </dsp:txBody>
      <dsp:txXfrm>
        <a:off x="396887" y="1524630"/>
        <a:ext cx="1635891" cy="599819"/>
      </dsp:txXfrm>
    </dsp:sp>
    <dsp:sp modelId="{F97B5CB7-DCC1-4733-A0B1-2AAF57584041}">
      <dsp:nvSpPr>
        <dsp:cNvPr id="0" name=""/>
        <dsp:cNvSpPr/>
      </dsp:nvSpPr>
      <dsp:spPr>
        <a:xfrm>
          <a:off x="568761" y="2258954"/>
          <a:ext cx="2275046" cy="63714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Final Layer</a:t>
          </a:r>
          <a:endParaRPr lang="en-US" sz="1800" kern="1200" dirty="0"/>
        </a:p>
      </dsp:txBody>
      <dsp:txXfrm>
        <a:off x="587422" y="2277615"/>
        <a:ext cx="1633047" cy="599819"/>
      </dsp:txXfrm>
    </dsp:sp>
    <dsp:sp modelId="{57D33D13-6568-4399-A095-93A569C258FB}">
      <dsp:nvSpPr>
        <dsp:cNvPr id="0" name=""/>
        <dsp:cNvSpPr/>
      </dsp:nvSpPr>
      <dsp:spPr>
        <a:xfrm>
          <a:off x="1860904" y="487992"/>
          <a:ext cx="414141" cy="4141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954086" y="487992"/>
        <a:ext cx="227777" cy="311641"/>
      </dsp:txXfrm>
    </dsp:sp>
    <dsp:sp modelId="{0CB0014E-9A1B-4821-99A5-57086C545A1C}">
      <dsp:nvSpPr>
        <dsp:cNvPr id="0" name=""/>
        <dsp:cNvSpPr/>
      </dsp:nvSpPr>
      <dsp:spPr>
        <a:xfrm>
          <a:off x="2051439" y="1240977"/>
          <a:ext cx="414141" cy="4141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144621" y="1240977"/>
        <a:ext cx="227777" cy="311641"/>
      </dsp:txXfrm>
    </dsp:sp>
    <dsp:sp modelId="{B5943C2A-64F3-4712-AA13-C1891A79BAC3}">
      <dsp:nvSpPr>
        <dsp:cNvPr id="0" name=""/>
        <dsp:cNvSpPr/>
      </dsp:nvSpPr>
      <dsp:spPr>
        <a:xfrm>
          <a:off x="2239131" y="1993962"/>
          <a:ext cx="414141" cy="4141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332313" y="1993962"/>
        <a:ext cx="227777" cy="311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07AE3-5CA5-4930-8203-CE205D17929A}">
      <dsp:nvSpPr>
        <dsp:cNvPr id="0" name=""/>
        <dsp:cNvSpPr/>
      </dsp:nvSpPr>
      <dsp:spPr>
        <a:xfrm>
          <a:off x="0" y="0"/>
          <a:ext cx="2275046" cy="63714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Initial Layer</a:t>
          </a:r>
          <a:endParaRPr lang="en-US" sz="1800" kern="1200" dirty="0"/>
        </a:p>
      </dsp:txBody>
      <dsp:txXfrm>
        <a:off x="18661" y="18661"/>
        <a:ext cx="1533683" cy="599819"/>
      </dsp:txXfrm>
    </dsp:sp>
    <dsp:sp modelId="{26D146DA-204D-48F5-8B33-51C79E365133}">
      <dsp:nvSpPr>
        <dsp:cNvPr id="0" name=""/>
        <dsp:cNvSpPr/>
      </dsp:nvSpPr>
      <dsp:spPr>
        <a:xfrm>
          <a:off x="190535" y="752984"/>
          <a:ext cx="2275046" cy="63714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Pyramid Layer</a:t>
          </a:r>
          <a:endParaRPr lang="en-US" sz="1800" kern="1200" dirty="0"/>
        </a:p>
      </dsp:txBody>
      <dsp:txXfrm>
        <a:off x="209196" y="771645"/>
        <a:ext cx="1633047" cy="599819"/>
      </dsp:txXfrm>
    </dsp:sp>
    <dsp:sp modelId="{0D8C2DF4-ED1B-42C2-B75F-28CF943B266B}">
      <dsp:nvSpPr>
        <dsp:cNvPr id="0" name=""/>
        <dsp:cNvSpPr/>
      </dsp:nvSpPr>
      <dsp:spPr>
        <a:xfrm>
          <a:off x="378226" y="1505969"/>
          <a:ext cx="2275046" cy="63714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Extra Layer</a:t>
          </a:r>
          <a:endParaRPr lang="en-US" sz="1800" kern="1200" dirty="0"/>
        </a:p>
      </dsp:txBody>
      <dsp:txXfrm>
        <a:off x="396887" y="1524630"/>
        <a:ext cx="1635891" cy="599819"/>
      </dsp:txXfrm>
    </dsp:sp>
    <dsp:sp modelId="{F97B5CB7-DCC1-4733-A0B1-2AAF57584041}">
      <dsp:nvSpPr>
        <dsp:cNvPr id="0" name=""/>
        <dsp:cNvSpPr/>
      </dsp:nvSpPr>
      <dsp:spPr>
        <a:xfrm>
          <a:off x="568761" y="2258954"/>
          <a:ext cx="2275046" cy="63714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Final Layer</a:t>
          </a:r>
          <a:endParaRPr lang="en-US" sz="1800" kern="1200" dirty="0"/>
        </a:p>
      </dsp:txBody>
      <dsp:txXfrm>
        <a:off x="587422" y="2277615"/>
        <a:ext cx="1633047" cy="599819"/>
      </dsp:txXfrm>
    </dsp:sp>
    <dsp:sp modelId="{57D33D13-6568-4399-A095-93A569C258FB}">
      <dsp:nvSpPr>
        <dsp:cNvPr id="0" name=""/>
        <dsp:cNvSpPr/>
      </dsp:nvSpPr>
      <dsp:spPr>
        <a:xfrm>
          <a:off x="1860904" y="487992"/>
          <a:ext cx="414141" cy="4141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954086" y="487992"/>
        <a:ext cx="227777" cy="311641"/>
      </dsp:txXfrm>
    </dsp:sp>
    <dsp:sp modelId="{0CB0014E-9A1B-4821-99A5-57086C545A1C}">
      <dsp:nvSpPr>
        <dsp:cNvPr id="0" name=""/>
        <dsp:cNvSpPr/>
      </dsp:nvSpPr>
      <dsp:spPr>
        <a:xfrm>
          <a:off x="2051439" y="1240977"/>
          <a:ext cx="414141" cy="4141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144621" y="1240977"/>
        <a:ext cx="227777" cy="311641"/>
      </dsp:txXfrm>
    </dsp:sp>
    <dsp:sp modelId="{B5943C2A-64F3-4712-AA13-C1891A79BAC3}">
      <dsp:nvSpPr>
        <dsp:cNvPr id="0" name=""/>
        <dsp:cNvSpPr/>
      </dsp:nvSpPr>
      <dsp:spPr>
        <a:xfrm>
          <a:off x="2239131" y="1993962"/>
          <a:ext cx="414141" cy="4141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332313" y="1993962"/>
        <a:ext cx="227777" cy="311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95314-5DC1-42AB-A621-BCCEC63BE33C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5C85B-EAFC-42C0-A858-126D4D04A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4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wer_spectrum" TargetMode="External"/><Relationship Id="rId7" Type="http://schemas.openxmlformats.org/officeDocument/2006/relationships/hyperlink" Target="https://en.wikipedia.org/wiki/List_of_Fourier-related_transform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el_scale" TargetMode="External"/><Relationship Id="rId5" Type="http://schemas.openxmlformats.org/officeDocument/2006/relationships/hyperlink" Target="https://en.wikipedia.org/wiki/Nonlinear_system" TargetMode="External"/><Relationship Id="rId4" Type="http://schemas.openxmlformats.org/officeDocument/2006/relationships/hyperlink" Target="https://en.wikipedia.org/wiki/Cosine_transfor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Nowadays,</a:t>
            </a:r>
            <a:r>
              <a:rPr lang="en-US" baseline="0" dirty="0" smtClean="0"/>
              <a:t> </a:t>
            </a:r>
            <a:r>
              <a:rPr lang="en-US" dirty="0" smtClean="0"/>
              <a:t>Ai-generated art has become one</a:t>
            </a:r>
            <a:r>
              <a:rPr lang="en-US" baseline="0" dirty="0" smtClean="0"/>
              <a:t> of the most popular topics. </a:t>
            </a:r>
            <a:r>
              <a:rPr lang="zh-TW" altLang="en-US" baseline="0" dirty="0" smtClean="0"/>
              <a:t>Ａ </a:t>
            </a:r>
            <a:r>
              <a:rPr lang="en-US" altLang="zh-TW" baseline="0" dirty="0" smtClean="0"/>
              <a:t>well-known example is transforming a picture into </a:t>
            </a:r>
            <a:r>
              <a:rPr lang="en-US" dirty="0" smtClean="0"/>
              <a:t>Van Gogh’s style</a:t>
            </a:r>
            <a:r>
              <a:rPr lang="en-US" baseline="0" dirty="0" smtClean="0"/>
              <a:t> image. This gave us an idea that how will the music be like if we let the machine to compose music. </a:t>
            </a:r>
            <a:r>
              <a:rPr lang="en-US" baseline="0" dirty="0" smtClean="0"/>
              <a:t>To do that, we have to analyze tons of music and find the general pattern.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There are many ways to do that, and we chose neural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C85B-EAFC-42C0-A858-126D4D04A1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Using</a:t>
            </a:r>
            <a:r>
              <a:rPr lang="en-US" baseline="0" dirty="0" smtClean="0"/>
              <a:t> images as input is a very common way in machine learning field. In our project, we transformed music to a 2D image to be our input data by using short-time Fourier </a:t>
            </a:r>
            <a:r>
              <a:rPr lang="en-US" baseline="0" smtClean="0"/>
              <a:t>transform.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dirty="0" smtClean="0"/>
              <a:t>For better</a:t>
            </a:r>
            <a:r>
              <a:rPr lang="en-US" baseline="0" dirty="0" smtClean="0"/>
              <a:t> quality of generating some new data, we chose GAN for our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C85B-EAFC-42C0-A858-126D4D04A1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05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Transforms a data series to the frequency domain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 representation of the short-term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wer spectrum"/>
              </a:rPr>
              <a:t>power spectrum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sound, based on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sine transform"/>
              </a:rPr>
              <a:t>linear cosine transform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wer spectrum"/>
              </a:rPr>
              <a:t>log power spectrum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onlinear system"/>
              </a:rPr>
              <a:t>nonlinear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Mel scale"/>
              </a:rPr>
              <a:t>mel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Mel scale"/>
              </a:rPr>
              <a:t> scale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frequency.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CQT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type of wavelet transform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STFT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List of Fourier-related transforms"/>
              </a:rPr>
              <a:t>Fourier-related transform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used to determine the sinusoidal frequency and phase content of local sections of a signal as it changes over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C85B-EAFC-42C0-A858-126D4D04A1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2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C85B-EAFC-42C0-A858-126D4D04A1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0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C85B-EAFC-42C0-A858-126D4D04A1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C85B-EAFC-42C0-A858-126D4D04A1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C85B-EAFC-42C0-A858-126D4D04A1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9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5.wa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9535" y="1606029"/>
            <a:ext cx="486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Hunter Hsieh, Hsien Fang Liu,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Tsung</a:t>
            </a:r>
            <a:r>
              <a:rPr lang="en-US" altLang="ko-KR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-Min Huang</a:t>
            </a:r>
            <a:endParaRPr kumimoji="0" lang="en-US" altLang="ko-K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9534" y="483518"/>
            <a:ext cx="486003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Music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Generation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395536" y="4731990"/>
            <a:ext cx="8388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CMPE 256 Large-Scale Analytics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35696" y="0"/>
            <a:ext cx="7308304" cy="884466"/>
          </a:xfrm>
        </p:spPr>
        <p:txBody>
          <a:bodyPr/>
          <a:lstStyle/>
          <a:p>
            <a:r>
              <a:rPr lang="en-US" altLang="zh-TW" dirty="0" smtClean="0"/>
              <a:t>Demonstration</a:t>
            </a:r>
            <a:endParaRPr lang="ko-KR" altLang="en-US" dirty="0"/>
          </a:p>
        </p:txBody>
      </p:sp>
      <p:pic>
        <p:nvPicPr>
          <p:cNvPr id="7" name="epoch_100_demo_3_nonorm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2680" y="1280542"/>
            <a:ext cx="609600" cy="609600"/>
          </a:xfrm>
        </p:spPr>
      </p:pic>
      <p:sp>
        <p:nvSpPr>
          <p:cNvPr id="8" name="TextBox 7"/>
          <p:cNvSpPr txBox="1"/>
          <p:nvPr/>
        </p:nvSpPr>
        <p:spPr>
          <a:xfrm>
            <a:off x="2090192" y="1385287"/>
            <a:ext cx="4100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music with Epoch 100: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90192" y="2538214"/>
            <a:ext cx="4100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music with Epoch 400: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90192" y="3723079"/>
            <a:ext cx="4241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music with Epoch 1000: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epoch_400_demo_3_nonor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2680" y="2433469"/>
            <a:ext cx="609600" cy="609600"/>
          </a:xfrm>
          <a:prstGeom prst="rect">
            <a:avLst/>
          </a:prstGeom>
        </p:spPr>
      </p:pic>
      <p:pic>
        <p:nvPicPr>
          <p:cNvPr id="12" name="epoch_1000_demo_3_nonorm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2680" y="36183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2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22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12121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35696" y="0"/>
            <a:ext cx="7308304" cy="884466"/>
          </a:xfrm>
        </p:spPr>
        <p:txBody>
          <a:bodyPr/>
          <a:lstStyle/>
          <a:p>
            <a:r>
              <a:rPr lang="en-US" altLang="zh-TW" dirty="0" smtClean="0"/>
              <a:t>Demonstration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23728" y="1563638"/>
            <a:ext cx="4241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music with Epoch 1000: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7260" y="2571750"/>
            <a:ext cx="2087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MIDI conversion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FINAL - epoch_1000_demo_9_nonor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27984" y="2571750"/>
            <a:ext cx="487362" cy="487363"/>
          </a:xfrm>
          <a:prstGeom prst="rect">
            <a:avLst/>
          </a:prstGeom>
        </p:spPr>
      </p:pic>
      <p:pic>
        <p:nvPicPr>
          <p:cNvPr id="7" name="epoch_1000_demo_9_nonor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8224" y="1520012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2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203599"/>
            <a:ext cx="8723312" cy="360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</a:t>
            </a:r>
            <a:r>
              <a:rPr lang="en-US" sz="2400" dirty="0" smtClean="0"/>
              <a:t> demonstrate that music can be generated from </a:t>
            </a:r>
            <a:br>
              <a:rPr lang="en-US" sz="2400" dirty="0" smtClean="0"/>
            </a:br>
            <a:r>
              <a:rPr lang="en-US" sz="2400" dirty="0" smtClean="0"/>
              <a:t>spectrum image.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Audio</a:t>
            </a:r>
            <a:r>
              <a:rPr lang="en-US" sz="2400" dirty="0" smtClean="0"/>
              <a:t> quality increases along with the number of epochs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Network</a:t>
            </a:r>
            <a:r>
              <a:rPr lang="en-US" sz="2400" dirty="0" smtClean="0"/>
              <a:t> architecture optimization</a:t>
            </a:r>
          </a:p>
          <a:p>
            <a:pPr marL="803275" lvl="1" indent="-461963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Deeper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convolution layer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Different feature representation: </a:t>
            </a:r>
          </a:p>
          <a:p>
            <a:pPr marL="803275" lvl="1" indent="-461963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Wavelet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</a:t>
            </a:r>
            <a:endParaRPr lang="en-US" sz="20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880" y="0"/>
            <a:ext cx="8738120" cy="884466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4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880" y="0"/>
            <a:ext cx="8738120" cy="88446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Picture 4" descr="Image result for artificial intelligence 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922"/>
          <a:stretch/>
        </p:blipFill>
        <p:spPr bwMode="auto">
          <a:xfrm>
            <a:off x="0" y="915565"/>
            <a:ext cx="9144000" cy="424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rtificial intelligence art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51" y="915564"/>
            <a:ext cx="6376977" cy="422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203599"/>
            <a:ext cx="8723312" cy="3600400"/>
          </a:xfrm>
        </p:spPr>
        <p:txBody>
          <a:bodyPr/>
          <a:lstStyle/>
          <a:p>
            <a:r>
              <a:rPr lang="en-US" sz="2400" dirty="0" smtClean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Piano </a:t>
            </a:r>
            <a:r>
              <a:rPr lang="en-US" sz="2400" dirty="0"/>
              <a:t>dataset from </a:t>
            </a:r>
            <a:r>
              <a:rPr lang="en-US" sz="2400" dirty="0" smtClean="0"/>
              <a:t>“</a:t>
            </a:r>
            <a:r>
              <a:rPr lang="en-US" sz="2400" i="1" dirty="0" smtClean="0"/>
              <a:t>Neural </a:t>
            </a:r>
            <a:r>
              <a:rPr lang="en-US" sz="2400" i="1" dirty="0"/>
              <a:t>Translation of Musical </a:t>
            </a:r>
            <a:r>
              <a:rPr lang="en-US" sz="2400" i="1" dirty="0" smtClean="0"/>
              <a:t>Style”</a:t>
            </a:r>
          </a:p>
          <a:p>
            <a:endParaRPr lang="en-US" sz="2400" dirty="0" smtClean="0"/>
          </a:p>
          <a:p>
            <a:r>
              <a:rPr lang="en-US" sz="2400" dirty="0" smtClean="0"/>
              <a:t>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Feature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Generative Adversarial Network (GAN)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880" y="0"/>
            <a:ext cx="8738120" cy="88446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9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880" y="0"/>
            <a:ext cx="8738120" cy="884466"/>
          </a:xfrm>
        </p:spPr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9552" y="1357422"/>
            <a:ext cx="4032448" cy="576064"/>
          </a:xfrm>
          <a:prstGeom prst="round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 Frequency Spectrum (MEL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39552" y="2509399"/>
            <a:ext cx="4032448" cy="576064"/>
          </a:xfrm>
          <a:prstGeom prst="round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 Q Transform (CQT)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0464" y="3661376"/>
            <a:ext cx="4032448" cy="576064"/>
          </a:xfrm>
          <a:prstGeom prst="round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Short Time Fourier transform (STFT)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024" y="1635646"/>
            <a:ext cx="1512168" cy="407122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788024" y="2390309"/>
            <a:ext cx="1512168" cy="40712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44208" y="1933486"/>
            <a:ext cx="2178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 to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inverse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audio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105889" y="3435846"/>
            <a:ext cx="3844200" cy="11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880" y="0"/>
            <a:ext cx="8738120" cy="884466"/>
          </a:xfrm>
        </p:spPr>
        <p:txBody>
          <a:bodyPr/>
          <a:lstStyle/>
          <a:p>
            <a:r>
              <a:rPr lang="en-US" altLang="zh-TW" dirty="0" smtClean="0"/>
              <a:t>GAN</a:t>
            </a:r>
            <a:r>
              <a:rPr lang="zh-TW" altLang="en-US" dirty="0" smtClean="0"/>
              <a:t> </a:t>
            </a:r>
            <a:r>
              <a:rPr lang="en-US" altLang="zh-TW" dirty="0" smtClean="0"/>
              <a:t>Architecture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203598"/>
            <a:ext cx="5024796" cy="2954679"/>
          </a:xfrm>
        </p:spPr>
      </p:pic>
      <p:sp>
        <p:nvSpPr>
          <p:cNvPr id="7" name="TextBox 6"/>
          <p:cNvSpPr txBox="1"/>
          <p:nvPr/>
        </p:nvSpPr>
        <p:spPr>
          <a:xfrm>
            <a:off x="195714" y="1803469"/>
            <a:ext cx="3512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Discriminator Network</a:t>
            </a:r>
            <a:r>
              <a:rPr lang="en-US" dirty="0" smtClean="0"/>
              <a:t>:</a:t>
            </a:r>
          </a:p>
          <a:p>
            <a:r>
              <a:rPr lang="en-US" altLang="zh-TW" dirty="0" smtClean="0"/>
              <a:t>Validated the generated music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95714" y="3396972"/>
            <a:ext cx="336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Network</a:t>
            </a:r>
            <a:r>
              <a:rPr lang="en-US" dirty="0" smtClean="0"/>
              <a:t>: </a:t>
            </a:r>
          </a:p>
          <a:p>
            <a:r>
              <a:rPr lang="en-US" dirty="0" smtClean="0"/>
              <a:t>Generate new music from </a:t>
            </a:r>
          </a:p>
          <a:p>
            <a:r>
              <a:rPr lang="en-US" dirty="0" smtClean="0"/>
              <a:t>Gaussian noise</a:t>
            </a:r>
          </a:p>
        </p:txBody>
      </p:sp>
    </p:spTree>
    <p:extLst>
      <p:ext uri="{BB962C8B-B14F-4D97-AF65-F5344CB8AC3E}">
        <p14:creationId xmlns:p14="http://schemas.microsoft.com/office/powerpoint/2010/main" val="26752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880" y="0"/>
            <a:ext cx="8738120" cy="884466"/>
          </a:xfrm>
        </p:spPr>
        <p:txBody>
          <a:bodyPr/>
          <a:lstStyle/>
          <a:p>
            <a:r>
              <a:rPr lang="en-US" dirty="0"/>
              <a:t>Discriminator Network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0" y="1059582"/>
            <a:ext cx="6300192" cy="4083918"/>
          </a:xfrm>
        </p:spPr>
        <p:txBody>
          <a:bodyPr/>
          <a:lstStyle/>
          <a:p>
            <a:r>
              <a:rPr lang="en-US" sz="1800" b="1" dirty="0"/>
              <a:t>Initial layer</a:t>
            </a:r>
            <a:r>
              <a:rPr lang="en-US" sz="1800" dirty="0"/>
              <a:t>:</a:t>
            </a:r>
          </a:p>
          <a:p>
            <a:r>
              <a:rPr lang="en-US" sz="1800" dirty="0"/>
              <a:t>Down Sample </a:t>
            </a:r>
            <a:r>
              <a:rPr lang="en-US" sz="1800" dirty="0" smtClean="0"/>
              <a:t>2D </a:t>
            </a:r>
            <a:r>
              <a:rPr lang="en-US" sz="1800" dirty="0"/>
              <a:t>Spectrum </a:t>
            </a:r>
            <a:r>
              <a:rPr lang="en-US" sz="1800" dirty="0" smtClean="0"/>
              <a:t>image.</a:t>
            </a:r>
            <a:endParaRPr lang="en-US" sz="1800" b="1" dirty="0" smtClean="0"/>
          </a:p>
          <a:p>
            <a:endParaRPr lang="en-US" sz="1200" b="1" dirty="0" smtClean="0"/>
          </a:p>
          <a:p>
            <a:r>
              <a:rPr lang="en-US" sz="1800" b="1" dirty="0" smtClean="0"/>
              <a:t>Extra </a:t>
            </a:r>
            <a:r>
              <a:rPr lang="en-US" sz="1800" b="1" dirty="0"/>
              <a:t>layer</a:t>
            </a:r>
            <a:r>
              <a:rPr lang="en-US" sz="1800" dirty="0"/>
              <a:t>:</a:t>
            </a:r>
          </a:p>
          <a:p>
            <a:r>
              <a:rPr lang="en-US" sz="1800" dirty="0"/>
              <a:t>1D convolution along time </a:t>
            </a:r>
            <a:r>
              <a:rPr lang="en-US" sz="1800" dirty="0" smtClean="0"/>
              <a:t>axis.</a:t>
            </a:r>
          </a:p>
          <a:p>
            <a:endParaRPr lang="en-US" sz="1200" b="1" dirty="0" smtClean="0"/>
          </a:p>
          <a:p>
            <a:r>
              <a:rPr lang="en-US" sz="1800" b="1" dirty="0" smtClean="0"/>
              <a:t>Pyramid </a:t>
            </a:r>
            <a:r>
              <a:rPr lang="en-US" sz="1800" b="1" dirty="0"/>
              <a:t>Layer</a:t>
            </a:r>
            <a:r>
              <a:rPr lang="en-US" sz="1800" dirty="0"/>
              <a:t>:</a:t>
            </a:r>
          </a:p>
          <a:p>
            <a:r>
              <a:rPr lang="en-US" sz="1800" dirty="0" smtClean="0"/>
              <a:t>Feature extraction </a:t>
            </a:r>
            <a:r>
              <a:rPr lang="en-US" sz="1800" dirty="0"/>
              <a:t>along time and </a:t>
            </a:r>
            <a:r>
              <a:rPr lang="en-US" sz="1800" dirty="0" smtClean="0"/>
              <a:t>frequency.</a:t>
            </a:r>
            <a:endParaRPr lang="en-US" sz="1800" b="1" dirty="0" smtClean="0"/>
          </a:p>
          <a:p>
            <a:endParaRPr lang="en-US" sz="1200" b="1" dirty="0" smtClean="0"/>
          </a:p>
          <a:p>
            <a:r>
              <a:rPr lang="en-US" sz="1800" b="1" dirty="0" smtClean="0"/>
              <a:t>Final </a:t>
            </a:r>
            <a:r>
              <a:rPr lang="en-US" sz="1800" b="1" dirty="0"/>
              <a:t>Layer</a:t>
            </a:r>
            <a:r>
              <a:rPr lang="en-US" sz="1800" dirty="0"/>
              <a:t>:</a:t>
            </a:r>
          </a:p>
          <a:p>
            <a:r>
              <a:rPr lang="en-US" sz="1800" dirty="0"/>
              <a:t>L</a:t>
            </a:r>
            <a:r>
              <a:rPr lang="en-US" sz="1800" dirty="0" smtClean="0"/>
              <a:t>everage </a:t>
            </a:r>
            <a:r>
              <a:rPr lang="en-US" sz="1800" dirty="0"/>
              <a:t>the input is similar to real sample.</a:t>
            </a:r>
          </a:p>
          <a:p>
            <a:endParaRPr lang="en-US" sz="1800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847641890"/>
              </p:ext>
            </p:extLst>
          </p:nvPr>
        </p:nvGraphicFramePr>
        <p:xfrm>
          <a:off x="6192688" y="1563638"/>
          <a:ext cx="2843808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36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880" y="0"/>
            <a:ext cx="8738120" cy="884466"/>
          </a:xfrm>
        </p:spPr>
        <p:txBody>
          <a:bodyPr/>
          <a:lstStyle/>
          <a:p>
            <a:r>
              <a:rPr lang="en-US" dirty="0" smtClean="0"/>
              <a:t>Generator </a:t>
            </a:r>
            <a:r>
              <a:rPr lang="en-US" dirty="0"/>
              <a:t>Network </a:t>
            </a:r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0" y="1059582"/>
            <a:ext cx="6300192" cy="4083918"/>
          </a:xfrm>
        </p:spPr>
        <p:txBody>
          <a:bodyPr/>
          <a:lstStyle/>
          <a:p>
            <a:r>
              <a:rPr lang="en-US" sz="1800" b="1" dirty="0"/>
              <a:t>Initial layer</a:t>
            </a:r>
            <a:r>
              <a:rPr lang="en-US" sz="1800" dirty="0"/>
              <a:t>:</a:t>
            </a:r>
          </a:p>
          <a:p>
            <a:r>
              <a:rPr lang="en-US" sz="1800" dirty="0" smtClean="0"/>
              <a:t>Convert Gaussian noise to feature representation.</a:t>
            </a:r>
          </a:p>
          <a:p>
            <a:endParaRPr lang="en-US" sz="1200" b="1" dirty="0" smtClean="0"/>
          </a:p>
          <a:p>
            <a:r>
              <a:rPr lang="en-US" sz="1800" b="1" dirty="0" smtClean="0"/>
              <a:t>Pyramid layer</a:t>
            </a:r>
            <a:r>
              <a:rPr lang="en-US" sz="1800" dirty="0" smtClean="0"/>
              <a:t>:</a:t>
            </a:r>
          </a:p>
          <a:p>
            <a:r>
              <a:rPr lang="en-US" sz="1800" dirty="0" smtClean="0"/>
              <a:t>Transpose convolution operation to unfold noise as</a:t>
            </a:r>
          </a:p>
          <a:p>
            <a:r>
              <a:rPr lang="en-US" sz="1800" dirty="0" smtClean="0"/>
              <a:t>feature representation </a:t>
            </a:r>
            <a:r>
              <a:rPr lang="en-US" sz="1800" dirty="0"/>
              <a:t>along time and frequency axis.</a:t>
            </a:r>
          </a:p>
          <a:p>
            <a:endParaRPr lang="en-US" sz="1200" b="1" dirty="0" smtClean="0"/>
          </a:p>
          <a:p>
            <a:r>
              <a:rPr lang="en-US" sz="1800" b="1" dirty="0" smtClean="0"/>
              <a:t>Extra </a:t>
            </a:r>
            <a:r>
              <a:rPr lang="en-US" sz="1800" b="1" dirty="0"/>
              <a:t>Layer</a:t>
            </a:r>
            <a:r>
              <a:rPr lang="en-US" sz="1800" dirty="0"/>
              <a:t>:</a:t>
            </a:r>
          </a:p>
          <a:p>
            <a:r>
              <a:rPr lang="en-US" sz="1800" dirty="0" smtClean="0"/>
              <a:t>Transpose convolution along </a:t>
            </a:r>
            <a:r>
              <a:rPr lang="en-US" sz="1800" dirty="0"/>
              <a:t>the time axis.</a:t>
            </a:r>
          </a:p>
          <a:p>
            <a:endParaRPr lang="en-US" sz="1200" b="1" dirty="0" smtClean="0"/>
          </a:p>
          <a:p>
            <a:r>
              <a:rPr lang="en-US" sz="1800" b="1" dirty="0" smtClean="0"/>
              <a:t>Final </a:t>
            </a:r>
            <a:r>
              <a:rPr lang="en-US" sz="1800" b="1" dirty="0"/>
              <a:t>Layer</a:t>
            </a:r>
            <a:r>
              <a:rPr lang="en-US" sz="1800" dirty="0"/>
              <a:t>:</a:t>
            </a:r>
          </a:p>
          <a:p>
            <a:r>
              <a:rPr lang="en-US" sz="1800" dirty="0"/>
              <a:t>Generate fake samples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22962699"/>
              </p:ext>
            </p:extLst>
          </p:nvPr>
        </p:nvGraphicFramePr>
        <p:xfrm>
          <a:off x="6192688" y="1563638"/>
          <a:ext cx="2843808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19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380312" cy="884466"/>
          </a:xfrm>
        </p:spPr>
        <p:txBody>
          <a:bodyPr/>
          <a:lstStyle/>
          <a:p>
            <a:r>
              <a:rPr lang="en-US" altLang="ko-KR" dirty="0" smtClean="0"/>
              <a:t>Experiment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r>
              <a:rPr lang="en-US" sz="2400" dirty="0" smtClean="0"/>
              <a:t>Preprocessing: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MIDI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mp3 (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44.1KHz)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Down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Sampling (44.1KHz -&gt; 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2KHz)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Random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slice 32 seconds </a:t>
            </a:r>
          </a:p>
          <a:p>
            <a:pPr marL="457200" lvl="1" indent="0">
              <a:buNone/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2400" dirty="0" smtClean="0"/>
              <a:t>STFT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FFT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windows: 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Half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overlap width: 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64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59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880" y="0"/>
            <a:ext cx="8738120" cy="884466"/>
          </a:xfrm>
        </p:spPr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7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967"/>
            <a:ext cx="3201363" cy="2198298"/>
          </a:xfrm>
          <a:prstGeom prst="rect">
            <a:avLst/>
          </a:prstGeom>
        </p:spPr>
      </p:pic>
      <p:pic>
        <p:nvPicPr>
          <p:cNvPr id="8" name="Picture 2" descr="epoch 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94" y="996578"/>
            <a:ext cx="3430542" cy="217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134746"/>
            <a:ext cx="3068195" cy="1972376"/>
          </a:xfrm>
          <a:prstGeom prst="rect">
            <a:avLst/>
          </a:prstGeom>
        </p:spPr>
      </p:pic>
      <p:pic>
        <p:nvPicPr>
          <p:cNvPr id="10" name="Picture 3" descr="epoch 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04" y="3071295"/>
            <a:ext cx="3146863" cy="204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2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407</Words>
  <Application>Microsoft Office PowerPoint</Application>
  <PresentationFormat>On-screen Show (16:9)</PresentationFormat>
  <Paragraphs>96</Paragraphs>
  <Slides>12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맑은 고딕</vt:lpstr>
      <vt:lpstr>新細明體</vt:lpstr>
      <vt:lpstr>Arial</vt:lpstr>
      <vt:lpstr>Calibri</vt:lpstr>
      <vt:lpstr>Courier New</vt:lpstr>
      <vt:lpstr>Office Theme</vt:lpstr>
      <vt:lpstr>Custom Design</vt:lpstr>
      <vt:lpstr>PowerPoint Presentation</vt:lpstr>
      <vt:lpstr>Introduction</vt:lpstr>
      <vt:lpstr>Introduction</vt:lpstr>
      <vt:lpstr>Feature Engineering</vt:lpstr>
      <vt:lpstr>GAN Architecture</vt:lpstr>
      <vt:lpstr>Discriminator Network Design</vt:lpstr>
      <vt:lpstr>Generator Network Design </vt:lpstr>
      <vt:lpstr>Experiment</vt:lpstr>
      <vt:lpstr>Experiment</vt:lpstr>
      <vt:lpstr>Demonstration</vt:lpstr>
      <vt:lpstr>Demonstration</vt:lpstr>
      <vt:lpstr>Conclusion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Hunter</cp:lastModifiedBy>
  <cp:revision>49</cp:revision>
  <dcterms:created xsi:type="dcterms:W3CDTF">2014-04-01T16:27:38Z</dcterms:created>
  <dcterms:modified xsi:type="dcterms:W3CDTF">2018-05-05T23:54:49Z</dcterms:modified>
</cp:coreProperties>
</file>